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2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2012-11-30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0" y="476672"/>
            <a:ext cx="9152130" cy="57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5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688"/>
            <a:ext cx="9107153" cy="5688632"/>
          </a:xfrm>
        </p:spPr>
      </p:pic>
    </p:spTree>
    <p:extLst>
      <p:ext uri="{BB962C8B-B14F-4D97-AF65-F5344CB8AC3E}">
        <p14:creationId xmlns:p14="http://schemas.microsoft.com/office/powerpoint/2010/main" val="3782990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658"/>
            <a:ext cx="9144001" cy="5715001"/>
          </a:xfrm>
        </p:spPr>
      </p:pic>
    </p:spTree>
    <p:extLst>
      <p:ext uri="{BB962C8B-B14F-4D97-AF65-F5344CB8AC3E}">
        <p14:creationId xmlns:p14="http://schemas.microsoft.com/office/powerpoint/2010/main" val="124425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" y="476674"/>
            <a:ext cx="9127159" cy="5712876"/>
          </a:xfrm>
        </p:spPr>
      </p:pic>
    </p:spTree>
    <p:extLst>
      <p:ext uri="{BB962C8B-B14F-4D97-AF65-F5344CB8AC3E}">
        <p14:creationId xmlns:p14="http://schemas.microsoft.com/office/powerpoint/2010/main" val="2304754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58294" cy="5688632"/>
          </a:xfrm>
        </p:spPr>
      </p:pic>
    </p:spTree>
    <p:extLst>
      <p:ext uri="{BB962C8B-B14F-4D97-AF65-F5344CB8AC3E}">
        <p14:creationId xmlns:p14="http://schemas.microsoft.com/office/powerpoint/2010/main" val="149454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261"/>
            <a:ext cx="9144000" cy="5720035"/>
          </a:xfrm>
        </p:spPr>
      </p:pic>
    </p:spTree>
    <p:extLst>
      <p:ext uri="{BB962C8B-B14F-4D97-AF65-F5344CB8AC3E}">
        <p14:creationId xmlns:p14="http://schemas.microsoft.com/office/powerpoint/2010/main" val="309875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5"/>
            <a:ext cx="9144000" cy="5688107"/>
          </a:xfrm>
        </p:spPr>
      </p:pic>
    </p:spTree>
    <p:extLst>
      <p:ext uri="{BB962C8B-B14F-4D97-AF65-F5344CB8AC3E}">
        <p14:creationId xmlns:p14="http://schemas.microsoft.com/office/powerpoint/2010/main" val="230011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" y="548682"/>
            <a:ext cx="9133766" cy="5735468"/>
          </a:xfrm>
        </p:spPr>
      </p:pic>
    </p:spTree>
    <p:extLst>
      <p:ext uri="{BB962C8B-B14F-4D97-AF65-F5344CB8AC3E}">
        <p14:creationId xmlns:p14="http://schemas.microsoft.com/office/powerpoint/2010/main" val="91391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693181"/>
          </a:xfrm>
        </p:spPr>
      </p:pic>
    </p:spTree>
    <p:extLst>
      <p:ext uri="{BB962C8B-B14F-4D97-AF65-F5344CB8AC3E}">
        <p14:creationId xmlns:p14="http://schemas.microsoft.com/office/powerpoint/2010/main" val="142138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17" y="476675"/>
            <a:ext cx="9154017" cy="5739743"/>
          </a:xfrm>
        </p:spPr>
      </p:pic>
    </p:spTree>
    <p:extLst>
      <p:ext uri="{BB962C8B-B14F-4D97-AF65-F5344CB8AC3E}">
        <p14:creationId xmlns:p14="http://schemas.microsoft.com/office/powerpoint/2010/main" val="376378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23278" cy="5688632"/>
          </a:xfrm>
        </p:spPr>
      </p:pic>
    </p:spTree>
    <p:extLst>
      <p:ext uri="{BB962C8B-B14F-4D97-AF65-F5344CB8AC3E}">
        <p14:creationId xmlns:p14="http://schemas.microsoft.com/office/powerpoint/2010/main" val="183262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6"/>
            <a:ext cx="9144000" cy="5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846" cy="5688632"/>
          </a:xfrm>
        </p:spPr>
      </p:pic>
    </p:spTree>
    <p:extLst>
      <p:ext uri="{BB962C8B-B14F-4D97-AF65-F5344CB8AC3E}">
        <p14:creationId xmlns:p14="http://schemas.microsoft.com/office/powerpoint/2010/main" val="165242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15196" cy="5688632"/>
          </a:xfrm>
        </p:spPr>
      </p:pic>
    </p:spTree>
    <p:extLst>
      <p:ext uri="{BB962C8B-B14F-4D97-AF65-F5344CB8AC3E}">
        <p14:creationId xmlns:p14="http://schemas.microsoft.com/office/powerpoint/2010/main" val="36991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15196" cy="5688632"/>
          </a:xfrm>
        </p:spPr>
      </p:pic>
    </p:spTree>
    <p:extLst>
      <p:ext uri="{BB962C8B-B14F-4D97-AF65-F5344CB8AC3E}">
        <p14:creationId xmlns:p14="http://schemas.microsoft.com/office/powerpoint/2010/main" val="315562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60362" cy="5760640"/>
          </a:xfrm>
        </p:spPr>
      </p:pic>
    </p:spTree>
    <p:extLst>
      <p:ext uri="{BB962C8B-B14F-4D97-AF65-F5344CB8AC3E}">
        <p14:creationId xmlns:p14="http://schemas.microsoft.com/office/powerpoint/2010/main" val="21191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5"/>
            <a:ext cx="9144000" cy="5736883"/>
          </a:xfrm>
        </p:spPr>
      </p:pic>
    </p:spTree>
    <p:extLst>
      <p:ext uri="{BB962C8B-B14F-4D97-AF65-F5344CB8AC3E}">
        <p14:creationId xmlns:p14="http://schemas.microsoft.com/office/powerpoint/2010/main" val="1589609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9" y="476674"/>
            <a:ext cx="9157539" cy="5715057"/>
          </a:xfrm>
        </p:spPr>
      </p:pic>
    </p:spTree>
    <p:extLst>
      <p:ext uri="{BB962C8B-B14F-4D97-AF65-F5344CB8AC3E}">
        <p14:creationId xmlns:p14="http://schemas.microsoft.com/office/powerpoint/2010/main" val="12180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31084" cy="5760640"/>
          </a:xfrm>
        </p:spPr>
      </p:pic>
    </p:spTree>
    <p:extLst>
      <p:ext uri="{BB962C8B-B14F-4D97-AF65-F5344CB8AC3E}">
        <p14:creationId xmlns:p14="http://schemas.microsoft.com/office/powerpoint/2010/main" val="261245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23278" cy="5688632"/>
          </a:xfrm>
        </p:spPr>
      </p:pic>
    </p:spTree>
    <p:extLst>
      <p:ext uri="{BB962C8B-B14F-4D97-AF65-F5344CB8AC3E}">
        <p14:creationId xmlns:p14="http://schemas.microsoft.com/office/powerpoint/2010/main" val="1774646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8" y="332656"/>
            <a:ext cx="9136694" cy="5688632"/>
          </a:xfrm>
        </p:spPr>
      </p:pic>
    </p:spTree>
    <p:extLst>
      <p:ext uri="{BB962C8B-B14F-4D97-AF65-F5344CB8AC3E}">
        <p14:creationId xmlns:p14="http://schemas.microsoft.com/office/powerpoint/2010/main" val="259737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5" y="404664"/>
            <a:ext cx="9128581" cy="5688632"/>
          </a:xfrm>
        </p:spPr>
      </p:pic>
    </p:spTree>
    <p:extLst>
      <p:ext uri="{BB962C8B-B14F-4D97-AF65-F5344CB8AC3E}">
        <p14:creationId xmlns:p14="http://schemas.microsoft.com/office/powerpoint/2010/main" val="168140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20688"/>
            <a:ext cx="910450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58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74" y="548680"/>
            <a:ext cx="9157574" cy="5723484"/>
          </a:xfrm>
        </p:spPr>
      </p:pic>
    </p:spTree>
    <p:extLst>
      <p:ext uri="{BB962C8B-B14F-4D97-AF65-F5344CB8AC3E}">
        <p14:creationId xmlns:p14="http://schemas.microsoft.com/office/powerpoint/2010/main" val="328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8680"/>
            <a:ext cx="9096445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58294" cy="5688632"/>
          </a:xfrm>
        </p:spPr>
      </p:pic>
    </p:spTree>
    <p:extLst>
      <p:ext uri="{BB962C8B-B14F-4D97-AF65-F5344CB8AC3E}">
        <p14:creationId xmlns:p14="http://schemas.microsoft.com/office/powerpoint/2010/main" val="40679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" y="620688"/>
            <a:ext cx="9088426" cy="5688632"/>
          </a:xfrm>
        </p:spPr>
      </p:pic>
    </p:spTree>
    <p:extLst>
      <p:ext uri="{BB962C8B-B14F-4D97-AF65-F5344CB8AC3E}">
        <p14:creationId xmlns:p14="http://schemas.microsoft.com/office/powerpoint/2010/main" val="71849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8"/>
            <a:ext cx="9144000" cy="5741895"/>
          </a:xfrm>
        </p:spPr>
      </p:pic>
    </p:spTree>
    <p:extLst>
      <p:ext uri="{BB962C8B-B14F-4D97-AF65-F5344CB8AC3E}">
        <p14:creationId xmlns:p14="http://schemas.microsoft.com/office/powerpoint/2010/main" val="234697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5715000"/>
          </a:xfrm>
        </p:spPr>
      </p:pic>
    </p:spTree>
    <p:extLst>
      <p:ext uri="{BB962C8B-B14F-4D97-AF65-F5344CB8AC3E}">
        <p14:creationId xmlns:p14="http://schemas.microsoft.com/office/powerpoint/2010/main" val="37556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4666"/>
            <a:ext cx="9144001" cy="5745345"/>
          </a:xfrm>
        </p:spPr>
      </p:pic>
    </p:spTree>
    <p:extLst>
      <p:ext uri="{BB962C8B-B14F-4D97-AF65-F5344CB8AC3E}">
        <p14:creationId xmlns:p14="http://schemas.microsoft.com/office/powerpoint/2010/main" val="2115839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全屏显示(4:3)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YlmF</cp:lastModifiedBy>
  <cp:revision>4</cp:revision>
  <dcterms:modified xsi:type="dcterms:W3CDTF">2012-11-30T07:56:42Z</dcterms:modified>
</cp:coreProperties>
</file>